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2" r:id="rId4"/>
    <p:sldId id="273" r:id="rId5"/>
    <p:sldId id="264" r:id="rId6"/>
    <p:sldId id="274" r:id="rId7"/>
    <p:sldId id="268" r:id="rId8"/>
  </p:sldIdLst>
  <p:sldSz cx="9144000" cy="6858000" type="screen4x3"/>
  <p:notesSz cx="6858000" cy="9144000"/>
  <p:defaultTextStyle>
    <a:defPPr>
      <a:defRPr lang="it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97" d="100"/>
          <a:sy n="97" d="100"/>
        </p:scale>
        <p:origin x="-11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80D-696E-4DA9-AB6C-B34CA955B817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F005B-C935-442C-ABE3-236E9FA986CC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77C96-3482-4E38-9D11-D92C9259C9B3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2D8CD-607E-4AF7-AEFA-E5BC6AE52295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7031-FA7B-409C-BF61-F5D737CAEB49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6C01-AAD9-4068-B714-9F827DA14375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56835D-9759-45AA-B7AE-E697AD96C0F6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1C76A0-6C21-44BF-9C04-6A3B230AC4CB}" type="slidenum">
              <a:rPr lang="it-CH"/>
              <a:pPr>
                <a:defRPr/>
              </a:pPr>
              <a:t>‹N›</a:t>
            </a:fld>
            <a:endParaRPr lang="it-CH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D807-D384-47CD-83FF-6E9BAEFA17A4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FEA5-798A-4567-89CE-E99AAA3230AC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FBA9-4BD0-4DA5-A33B-53D48415DB7D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E522-738C-4178-B543-85DB190D756B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013C-AA05-4BFF-830D-C491965FF19F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906D-0C2E-4538-AECE-6D3C76FFCBB8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5B844B-26B3-437A-9095-A9EB3BDE7A8A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F797B5-4437-4E37-AE35-CACBB067C57E}" type="slidenum">
              <a:rPr lang="it-CH"/>
              <a:pPr>
                <a:defRPr/>
              </a:pPr>
              <a:t>‹N›</a:t>
            </a:fld>
            <a:endParaRPr lang="it-CH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C804-684C-4E1F-B57F-67451C9FAFE3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DD1B-5AFB-4F37-829E-B9A37F0C760A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7D5F8-A743-4D8B-B19F-58E5F3E6B481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4AAE64-D5F7-4319-A261-B48D7A7DF8FA}" type="slidenum">
              <a:rPr lang="it-CH"/>
              <a:pPr>
                <a:defRPr/>
              </a:pPr>
              <a:t>‹N›</a:t>
            </a:fld>
            <a:endParaRPr lang="it-CH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8A1043-CEBD-4650-B7C6-58FF2ACCC3F7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2747A8-C2DB-4809-B5D8-8476F4647634}" type="slidenum">
              <a:rPr lang="it-CH"/>
              <a:pPr>
                <a:defRPr/>
              </a:pPr>
              <a:t>‹N›</a:t>
            </a:fld>
            <a:endParaRPr lang="it-CH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6089073-5487-45BA-BBC9-BA83D59944D3}" type="datetimeFigureOut">
              <a:rPr lang="it-CH"/>
              <a:pPr>
                <a:defRPr/>
              </a:pPr>
              <a:t>07.11.2017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3C8D768-F765-4C62-B0F3-830F71AA777E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18" r:id="rId5"/>
    <p:sldLayoutId id="2147483723" r:id="rId6"/>
    <p:sldLayoutId id="2147483717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85AF1D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AE0A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5D4D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39975" y="908050"/>
            <a:ext cx="6172200" cy="20891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CH" sz="5300" dirty="0" smtClean="0"/>
              <a:t>SAR </a:t>
            </a:r>
            <a:br>
              <a:rPr lang="it-CH" sz="5300" dirty="0" smtClean="0"/>
            </a:br>
            <a:r>
              <a:rPr lang="it-CH" sz="2200" dirty="0"/>
              <a:t>+</a:t>
            </a:r>
            <a:r>
              <a:rPr lang="it-CH" sz="5300" dirty="0" smtClean="0"/>
              <a:t/>
            </a:r>
            <a:br>
              <a:rPr lang="it-CH" sz="5300" dirty="0" smtClean="0"/>
            </a:br>
            <a:r>
              <a:rPr lang="it-CH" sz="5300" dirty="0" smtClean="0"/>
              <a:t>Talent School</a:t>
            </a:r>
            <a:r>
              <a:rPr lang="it-CH" smtClean="0"/>
              <a:t/>
            </a:r>
            <a:br>
              <a:rPr lang="it-CH" smtClean="0"/>
            </a:br>
            <a:r>
              <a:rPr lang="it-CH"/>
              <a:t>2017/18</a:t>
            </a:r>
            <a:endParaRPr lang="it-CH" dirty="0"/>
          </a:p>
        </p:txBody>
      </p:sp>
      <p:sp>
        <p:nvSpPr>
          <p:cNvPr id="13314" name="Sottotitolo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it-IT" smtClean="0"/>
          </a:p>
        </p:txBody>
      </p:sp>
      <p:pic>
        <p:nvPicPr>
          <p:cNvPr id="13315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4941888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868863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9688"/>
            <a:ext cx="2095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33338"/>
            <a:ext cx="2247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CH" b="1" dirty="0" smtClean="0"/>
              <a:t>SAR + Talent School</a:t>
            </a:r>
            <a:r>
              <a:rPr lang="it-CH" dirty="0" smtClean="0"/>
              <a:t/>
            </a:r>
            <a:br>
              <a:rPr lang="it-CH" dirty="0" smtClean="0"/>
            </a:br>
            <a:r>
              <a:rPr lang="it-CH" dirty="0" smtClean="0"/>
              <a:t> </a:t>
            </a:r>
            <a:r>
              <a:rPr lang="it-CH" dirty="0"/>
              <a:t>2017/18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4800" b="1" dirty="0" smtClean="0"/>
              <a:t>Scopo</a:t>
            </a:r>
            <a:endParaRPr lang="it-CH" sz="4800" b="1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sz="4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4000" b="1" dirty="0" smtClean="0"/>
              <a:t>Formazione</a:t>
            </a:r>
            <a:endParaRPr lang="it-CH" sz="4000" b="1" dirty="0"/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4000" dirty="0"/>
              <a:t>- livello tecnico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4000" dirty="0"/>
              <a:t>- livello tattico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4000" dirty="0"/>
              <a:t>- livello </a:t>
            </a:r>
            <a:r>
              <a:rPr lang="it-CH" sz="4000" dirty="0" smtClean="0"/>
              <a:t>fisico </a:t>
            </a:r>
            <a:r>
              <a:rPr lang="it-CH" sz="2000" b="1" dirty="0" smtClean="0">
                <a:solidFill>
                  <a:srgbClr val="FF0000"/>
                </a:solidFill>
              </a:rPr>
              <a:t>(TS obbligatorio 1 volta / </a:t>
            </a:r>
            <a:r>
              <a:rPr lang="it-CH" sz="2000" b="1" dirty="0" err="1" smtClean="0">
                <a:solidFill>
                  <a:srgbClr val="FF0000"/>
                </a:solidFill>
              </a:rPr>
              <a:t>sett</a:t>
            </a:r>
            <a:r>
              <a:rPr lang="it-CH" sz="2000" b="1" dirty="0" smtClean="0">
                <a:solidFill>
                  <a:srgbClr val="FF0000"/>
                </a:solidFill>
              </a:rPr>
              <a:t>.)</a:t>
            </a:r>
            <a:endParaRPr lang="it-CH" sz="2000" b="1" dirty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dirty="0"/>
          </a:p>
        </p:txBody>
      </p:sp>
      <p:pic>
        <p:nvPicPr>
          <p:cNvPr id="14339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6165850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0788" y="6092825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0"/>
            <a:ext cx="16700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87313"/>
            <a:ext cx="174466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CH" b="1" dirty="0" smtClean="0"/>
              <a:t>SAR + Talent School</a:t>
            </a:r>
            <a:r>
              <a:rPr lang="it-CH" dirty="0" smtClean="0"/>
              <a:t/>
            </a:r>
            <a:br>
              <a:rPr lang="it-CH" dirty="0" smtClean="0"/>
            </a:br>
            <a:r>
              <a:rPr lang="it-CH" dirty="0" smtClean="0"/>
              <a:t> 2017/18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4000" b="1" dirty="0" smtClean="0"/>
              <a:t>Partecipazione TS</a:t>
            </a:r>
            <a:endParaRPr lang="it-CH" sz="4000" b="1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3200" dirty="0"/>
              <a:t>Aperta a: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 </a:t>
            </a:r>
            <a:r>
              <a:rPr lang="it-CH" sz="2100" dirty="0" smtClean="0"/>
              <a:t>giocatori </a:t>
            </a:r>
            <a:r>
              <a:rPr lang="it-CH" sz="2100" dirty="0"/>
              <a:t>età </a:t>
            </a:r>
            <a:r>
              <a:rPr lang="it-CH" sz="2100" dirty="0" smtClean="0"/>
              <a:t> = 2000/01/02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giocatrici </a:t>
            </a:r>
            <a:r>
              <a:rPr lang="it-CH" sz="2100" dirty="0"/>
              <a:t>età = </a:t>
            </a:r>
            <a:r>
              <a:rPr lang="it-CH" sz="2100" dirty="0" smtClean="0"/>
              <a:t>2001/02/03</a:t>
            </a:r>
            <a:endParaRPr lang="it-CH" sz="2100" dirty="0"/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</a:t>
            </a:r>
            <a:r>
              <a:rPr lang="it-CH" sz="2100" dirty="0"/>
              <a:t>esperienza &lt; 1LN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 partecipazione </a:t>
            </a:r>
            <a:r>
              <a:rPr lang="it-CH" sz="2100" dirty="0" smtClean="0"/>
              <a:t>obbligatoria (1 x </a:t>
            </a:r>
            <a:r>
              <a:rPr lang="it-CH" sz="2100" dirty="0" err="1" smtClean="0"/>
              <a:t>sett</a:t>
            </a:r>
            <a:r>
              <a:rPr lang="it-CH" sz="2100" dirty="0" smtClean="0"/>
              <a:t>. </a:t>
            </a:r>
            <a:r>
              <a:rPr lang="it-CH" sz="2100" dirty="0"/>
              <a:t>f</a:t>
            </a:r>
            <a:r>
              <a:rPr lang="it-CH" sz="2100" dirty="0" smtClean="0"/>
              <a:t>isico)</a:t>
            </a:r>
            <a:endParaRPr lang="it-CH" sz="2100" dirty="0"/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 </a:t>
            </a:r>
            <a:r>
              <a:rPr lang="it-CH" sz="2100" dirty="0" smtClean="0"/>
              <a:t>circa18-20 </a:t>
            </a:r>
            <a:r>
              <a:rPr lang="it-CH" sz="2100" dirty="0"/>
              <a:t>giocatrici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 costo a carico </a:t>
            </a:r>
            <a:r>
              <a:rPr lang="it-CH" sz="2100" dirty="0" smtClean="0"/>
              <a:t>genitori 100.- </a:t>
            </a:r>
            <a:r>
              <a:rPr lang="it-CH" sz="2100" dirty="0"/>
              <a:t>x </a:t>
            </a:r>
            <a:r>
              <a:rPr lang="it-CH" sz="2100" dirty="0" smtClean="0"/>
              <a:t> stagione</a:t>
            </a:r>
            <a:br>
              <a:rPr lang="it-CH" sz="2100" dirty="0" smtClean="0"/>
            </a:br>
            <a:r>
              <a:rPr lang="it-CH" sz="2100" dirty="0" smtClean="0"/>
              <a:t> (test entrata + 1 x </a:t>
            </a:r>
            <a:r>
              <a:rPr lang="it-CH" sz="2100" dirty="0" err="1" smtClean="0"/>
              <a:t>sett</a:t>
            </a:r>
            <a:r>
              <a:rPr lang="it-CH" sz="2100" dirty="0" smtClean="0"/>
              <a:t>. fisico)</a:t>
            </a:r>
          </a:p>
        </p:txBody>
      </p:sp>
      <p:pic>
        <p:nvPicPr>
          <p:cNvPr id="15363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6165850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6092825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87313"/>
            <a:ext cx="16700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87313"/>
            <a:ext cx="18002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CH" b="1" dirty="0" smtClean="0"/>
              <a:t>SAR + Talent School</a:t>
            </a:r>
            <a:r>
              <a:rPr lang="it-CH" dirty="0" smtClean="0"/>
              <a:t/>
            </a:r>
            <a:br>
              <a:rPr lang="it-CH" dirty="0" smtClean="0"/>
            </a:br>
            <a:r>
              <a:rPr lang="it-CH" dirty="0" smtClean="0"/>
              <a:t> </a:t>
            </a:r>
            <a:r>
              <a:rPr lang="it-CH" dirty="0"/>
              <a:t>2017/18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4000" b="1" dirty="0" smtClean="0"/>
              <a:t>Partecipazione SAR</a:t>
            </a:r>
            <a:endParaRPr lang="it-CH" sz="4000" b="1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sz="32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3200" dirty="0"/>
              <a:t>Aperta a: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 </a:t>
            </a:r>
            <a:r>
              <a:rPr lang="it-CH" sz="2100" dirty="0" smtClean="0"/>
              <a:t>giocatrici </a:t>
            </a:r>
            <a:r>
              <a:rPr lang="it-CH" sz="2100" dirty="0"/>
              <a:t>età </a:t>
            </a:r>
            <a:r>
              <a:rPr lang="it-CH" sz="2100" dirty="0" smtClean="0"/>
              <a:t>= 2004 e 05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giocatori età  = 2003/04/05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partecipazione campo 4T Tenero 30.10 al 03.11.17 (F)</a:t>
            </a:r>
            <a:endParaRPr lang="it-CH" sz="21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it-CH" sz="2100" dirty="0"/>
          </a:p>
        </p:txBody>
      </p:sp>
      <p:pic>
        <p:nvPicPr>
          <p:cNvPr id="16387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6092825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6021388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87313"/>
            <a:ext cx="16700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87313"/>
            <a:ext cx="18002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CH" b="1" dirty="0" smtClean="0"/>
              <a:t>SAR + Talent School</a:t>
            </a:r>
            <a:r>
              <a:rPr lang="it-CH" dirty="0" smtClean="0"/>
              <a:t/>
            </a:r>
            <a:br>
              <a:rPr lang="it-CH" dirty="0" smtClean="0"/>
            </a:br>
            <a:r>
              <a:rPr lang="it-CH" dirty="0" smtClean="0"/>
              <a:t> </a:t>
            </a:r>
            <a:r>
              <a:rPr lang="it-CH" dirty="0"/>
              <a:t>2017/18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4000" b="1" dirty="0"/>
              <a:t>Pianificazione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3200" dirty="0"/>
              <a:t>Allenamenti: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 </a:t>
            </a:r>
            <a:r>
              <a:rPr lang="it-CH" sz="2100" dirty="0" smtClean="0"/>
              <a:t>quando (SA e DO)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quanti</a:t>
            </a:r>
            <a:endParaRPr lang="it-CH" sz="1400" dirty="0" smtClean="0"/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1400" dirty="0" smtClean="0"/>
              <a:t>Allenamento per tutti	16 </a:t>
            </a:r>
            <a:r>
              <a:rPr lang="it-CH" sz="1400" dirty="0"/>
              <a:t>e </a:t>
            </a:r>
            <a:r>
              <a:rPr lang="it-CH" sz="1400" dirty="0" smtClean="0"/>
              <a:t>17.9.17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1400" dirty="0" smtClean="0"/>
              <a:t>Test Piste		15.10.17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1400" dirty="0" smtClean="0"/>
              <a:t>Finali: 			14 </a:t>
            </a:r>
            <a:r>
              <a:rPr lang="it-CH" sz="1400" dirty="0"/>
              <a:t>e </a:t>
            </a:r>
            <a:r>
              <a:rPr lang="it-CH" sz="1400" dirty="0" smtClean="0"/>
              <a:t>15.04.18</a:t>
            </a:r>
            <a:endParaRPr lang="it-CH" sz="14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it-CH" dirty="0"/>
          </a:p>
        </p:txBody>
      </p:sp>
      <p:pic>
        <p:nvPicPr>
          <p:cNvPr id="17411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6165850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6092825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87313"/>
            <a:ext cx="16700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87313"/>
            <a:ext cx="18002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CH" b="1" dirty="0" smtClean="0"/>
              <a:t>SAR + Talent School</a:t>
            </a:r>
            <a:r>
              <a:rPr lang="it-CH" dirty="0" smtClean="0"/>
              <a:t/>
            </a:r>
            <a:br>
              <a:rPr lang="it-CH" dirty="0" smtClean="0"/>
            </a:br>
            <a:r>
              <a:rPr lang="it-CH" dirty="0" smtClean="0"/>
              <a:t> </a:t>
            </a:r>
            <a:r>
              <a:rPr lang="it-CH" dirty="0"/>
              <a:t>2017/18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4000" b="1" dirty="0"/>
              <a:t>Pianificazione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3200" dirty="0"/>
              <a:t>Allenamenti: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1400" dirty="0" smtClean="0"/>
              <a:t>		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verificare nel </a:t>
            </a:r>
            <a:r>
              <a:rPr lang="it-CH" sz="2100" smtClean="0"/>
              <a:t>sito della FRTPV</a:t>
            </a:r>
            <a:endParaRPr lang="it-CH" sz="14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dirty="0"/>
          </a:p>
        </p:txBody>
      </p:sp>
      <p:pic>
        <p:nvPicPr>
          <p:cNvPr id="18435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6165850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6092825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87313"/>
            <a:ext cx="16700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87313"/>
            <a:ext cx="18002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CH" b="1" dirty="0" smtClean="0"/>
              <a:t>SAR + Talent School</a:t>
            </a:r>
            <a:r>
              <a:rPr lang="it-CH" dirty="0" smtClean="0"/>
              <a:t/>
            </a:r>
            <a:br>
              <a:rPr lang="it-CH" dirty="0" smtClean="0"/>
            </a:br>
            <a:r>
              <a:rPr lang="it-CH" dirty="0" smtClean="0"/>
              <a:t> </a:t>
            </a:r>
            <a:r>
              <a:rPr lang="it-CH" dirty="0"/>
              <a:t>2017/18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t-CH" sz="3200" b="1" dirty="0" smtClean="0"/>
              <a:t>FRTPV</a:t>
            </a:r>
            <a:endParaRPr lang="it-CH" sz="3200" b="1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it-CH" dirty="0"/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allenatori (Malpeli R; </a:t>
            </a:r>
            <a:r>
              <a:rPr lang="it-CH" sz="2100" dirty="0" err="1" smtClean="0"/>
              <a:t>Bonavita</a:t>
            </a:r>
            <a:r>
              <a:rPr lang="it-CH" sz="2100" dirty="0" smtClean="0"/>
              <a:t> E; Pezzoli L.)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-</a:t>
            </a:r>
            <a:r>
              <a:rPr lang="it-CH" sz="2100" dirty="0" smtClean="0"/>
              <a:t> responsabili (Franscella S.) segretariato Mortati T.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 smtClean="0"/>
              <a:t>- test presso le palestre (Il Centro e </a:t>
            </a:r>
            <a:r>
              <a:rPr lang="it-CH" sz="2100" dirty="0" err="1" smtClean="0"/>
              <a:t>Fight</a:t>
            </a:r>
            <a:r>
              <a:rPr lang="it-CH" sz="2100" dirty="0" smtClean="0"/>
              <a:t> </a:t>
            </a:r>
            <a:r>
              <a:rPr lang="it-CH" sz="2100" dirty="0" err="1" smtClean="0"/>
              <a:t>Gym</a:t>
            </a:r>
            <a:r>
              <a:rPr lang="it-CH" sz="2100" dirty="0" smtClean="0"/>
              <a:t> Club)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  <a:defRPr/>
            </a:pPr>
            <a:r>
              <a:rPr lang="it-CH" sz="2100" dirty="0"/>
              <a:t> </a:t>
            </a:r>
            <a:r>
              <a:rPr lang="it-CH" sz="2100" dirty="0" smtClean="0"/>
              <a:t> (possibile aumento dei centri a disposizione)</a:t>
            </a:r>
          </a:p>
        </p:txBody>
      </p:sp>
      <p:pic>
        <p:nvPicPr>
          <p:cNvPr id="19459" name="Immagin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6165850"/>
            <a:ext cx="268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magin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6092825"/>
            <a:ext cx="22320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magin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87313"/>
            <a:ext cx="16700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Immagine 6" descr="C:\dati\VOLLEY\Logo 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87313"/>
            <a:ext cx="180022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posito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852</TotalTime>
  <Words>151</Words>
  <Application>Microsoft Office PowerPoint</Application>
  <PresentationFormat>Presentazione su schermo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7</vt:i4>
      </vt:variant>
      <vt:variant>
        <vt:lpstr>Titoli diapositive</vt:lpstr>
      </vt:variant>
      <vt:variant>
        <vt:i4>7</vt:i4>
      </vt:variant>
    </vt:vector>
  </HeadingPairs>
  <TitlesOfParts>
    <vt:vector size="19" baseType="lpstr">
      <vt:lpstr>Century Schoolbook</vt:lpstr>
      <vt:lpstr>Arial</vt:lpstr>
      <vt:lpstr>Wingdings</vt:lpstr>
      <vt:lpstr>Wingdings 2</vt:lpstr>
      <vt:lpstr>Calibri</vt:lpstr>
      <vt:lpstr>Loggia</vt:lpstr>
      <vt:lpstr>Loggia</vt:lpstr>
      <vt:lpstr>Loggia</vt:lpstr>
      <vt:lpstr>Loggia</vt:lpstr>
      <vt:lpstr>Loggia</vt:lpstr>
      <vt:lpstr>Loggia</vt:lpstr>
      <vt:lpstr>Loggia</vt:lpstr>
      <vt:lpstr>SAR  + TALENT SCHOOL 2017/18</vt:lpstr>
      <vt:lpstr>SAR + TALENT SCHOOL  2017/18</vt:lpstr>
      <vt:lpstr>SAR + TALENT SCHOOL  2017/18</vt:lpstr>
      <vt:lpstr>SAR + TALENT SCHOOL  2017/18</vt:lpstr>
      <vt:lpstr>SAR + TALENT SCHOOL  2017/18</vt:lpstr>
      <vt:lpstr>SAR + TALENT SCHOOL  2017/18</vt:lpstr>
      <vt:lpstr>SAR + TALENT SCHOOL  2017/18</vt:lpstr>
    </vt:vector>
  </TitlesOfParts>
  <Company>Amministrazione Cantonale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 quale futuro</dc:title>
  <dc:creator>Franscella Stefano / fula321</dc:creator>
  <cp:lastModifiedBy>RCF_MEZZOVICO</cp:lastModifiedBy>
  <cp:revision>30</cp:revision>
  <dcterms:created xsi:type="dcterms:W3CDTF">2017-01-25T10:09:20Z</dcterms:created>
  <dcterms:modified xsi:type="dcterms:W3CDTF">2017-11-07T12:40:36Z</dcterms:modified>
</cp:coreProperties>
</file>